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e2fb1cde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e2fb1cd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1e2fb1cde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1e2fb1cde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e2fb1cde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e2fb1cde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e2fb1cde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1e2fb1cd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e2fb1c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e2fb1c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5ce69a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5ce69a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e2fb1cde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e2fb1cde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25ce69a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25ce69a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5ce69a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5ce69a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5ce69a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5ce69a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e2fb1c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e2fb1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e2fb1cd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e2fb1cd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e2fb1cd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e2fb1cd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1e2fb1cd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1e2fb1cd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e2fb1c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e2fb1c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ebwise.ie/parents/explainer-what-is-snapchat-2/" TargetMode="External"/><Relationship Id="rId4" Type="http://schemas.openxmlformats.org/officeDocument/2006/relationships/hyperlink" Target="https://neoreach.com/snapchats-3-superpowers/" TargetMode="External"/><Relationship Id="rId11" Type="http://schemas.openxmlformats.org/officeDocument/2006/relationships/hyperlink" Target="https://www.businessinsider.com/saudi-arabia-wants-to-turn-qatar-into-an-island-2018-6" TargetMode="External"/><Relationship Id="rId10" Type="http://schemas.openxmlformats.org/officeDocument/2006/relationships/hyperlink" Target="https://www.arcadis.com/en/asia/china/" TargetMode="External"/><Relationship Id="rId9" Type="http://schemas.openxmlformats.org/officeDocument/2006/relationships/hyperlink" Target="https://nationalpost.com/news/new-photos-reveal-inside-of-notorious-north-korean-super-hotel-still-unfinished-after-20-years-of-construction" TargetMode="External"/><Relationship Id="rId5" Type="http://schemas.openxmlformats.org/officeDocument/2006/relationships/hyperlink" Target="https://www.management-issues.com/opinion/7040/regionalization-and-the-city-of-the-future/" TargetMode="External"/><Relationship Id="rId6" Type="http://schemas.openxmlformats.org/officeDocument/2006/relationships/hyperlink" Target="https://www.ebsco.com/blog/article/building-products-with-user-accessibility-in-mind-an-e-books-case-study" TargetMode="External"/><Relationship Id="rId7" Type="http://schemas.openxmlformats.org/officeDocument/2006/relationships/hyperlink" Target="https://www.itu.int/en/ITU-D/Regional-Presence/Europe/Pages/Events/2016/KnowledgeExchange/Knowledge-Exchange-on-ICT-Accessibility-Making-ICTs-Accessible-and-Inclusive-for-All.aspx" TargetMode="External"/><Relationship Id="rId8" Type="http://schemas.openxmlformats.org/officeDocument/2006/relationships/hyperlink" Target="https://techcrunch.com/2017/02/02/slowchat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err-recruitment.co.uk/news/view/should-you-develop-your-language-skills" TargetMode="External"/><Relationship Id="rId4" Type="http://schemas.openxmlformats.org/officeDocument/2006/relationships/hyperlink" Target="https://www.google.ca/search?q=visually+impaired&amp;safe=strict&amp;rlz=1C1GCEA_enCA839&amp;source=lnms&amp;tbm=isch&amp;sa=X&amp;ved=0ahUKEwiN39Pvpe7gAhVs4oMKHcMbBt4Q_AUIDigB&amp;biw=1680&amp;bih=939#imgrc=o9WuSnpseNYOJM" TargetMode="External"/><Relationship Id="rId11" Type="http://schemas.openxmlformats.org/officeDocument/2006/relationships/hyperlink" Target="https://www.qatarairways.com/en/qatar-transit-visa.html" TargetMode="External"/><Relationship Id="rId10" Type="http://schemas.openxmlformats.org/officeDocument/2006/relationships/hyperlink" Target="https://www.nationalneurotraumasociety.org/symposium/2019-pittsburgh/accessibility" TargetMode="External"/><Relationship Id="rId9" Type="http://schemas.openxmlformats.org/officeDocument/2006/relationships/hyperlink" Target="https://houstonima.org/event/luncheon-multicultural-engagement/" TargetMode="External"/><Relationship Id="rId5" Type="http://schemas.openxmlformats.org/officeDocument/2006/relationships/hyperlink" Target="https://www.worldatlas.com/articles/how-many-countries-are-in-the-world.html" TargetMode="External"/><Relationship Id="rId6" Type="http://schemas.openxmlformats.org/officeDocument/2006/relationships/hyperlink" Target="https://holidayplace.co.uk/blogs/posts/118295/georgia-a-world-of-wonders-in-a-small-country" TargetMode="External"/><Relationship Id="rId7" Type="http://schemas.openxmlformats.org/officeDocument/2006/relationships/hyperlink" Target="https://medium.com/mind-dot-blown/a-case-for-regionalization-in-education-3fe52c95cb9d" TargetMode="External"/><Relationship Id="rId8" Type="http://schemas.openxmlformats.org/officeDocument/2006/relationships/hyperlink" Target="https://www.ebsco.com/blog/article/from-content-creation-to-content-delivery-how-ebsco-ebooks-builds-an-acces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perkinselearning.org/technology/blog/app-accessibility-checklist" TargetMode="External"/><Relationship Id="rId4" Type="http://schemas.openxmlformats.org/officeDocument/2006/relationships/hyperlink" Target="https://www.quora.com/Whats-the-purpose-of-Snapchat" TargetMode="External"/><Relationship Id="rId5" Type="http://schemas.openxmlformats.org/officeDocument/2006/relationships/hyperlink" Target="https://www.digitalinformationworld.com/2018/10/popular-social-media-sites-that-were-or-are-blocked-in-other-countries.html" TargetMode="External"/><Relationship Id="rId6" Type="http://schemas.openxmlformats.org/officeDocument/2006/relationships/hyperlink" Target="https://www.infoplease.com/askeds/how-many-spoken-languag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2.jpg"/><Relationship Id="rId6" Type="http://schemas.openxmlformats.org/officeDocument/2006/relationships/image" Target="../media/image16.jpg"/><Relationship Id="rId7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7833" y="680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SNAPCHAT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64924" cy="28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Accessibility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Visually </a:t>
            </a:r>
            <a:r>
              <a:rPr lang="en">
                <a:solidFill>
                  <a:srgbClr val="EFEFEF"/>
                </a:solidFill>
              </a:rPr>
              <a:t>Impaired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311700" y="17728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People who have this disability will be seeing blurry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 different option because, your friends send you a picture and there will be no explanation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Unless they send video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VoiceOver (Apple) or TalkBack (Android)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Inlargen font or change color of text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19725" y="50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Accessibility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219725" y="1159550"/>
            <a:ext cx="8520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Hearing Impaired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311700" y="1779900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Snapchat, </a:t>
            </a:r>
            <a:r>
              <a:rPr lang="en">
                <a:solidFill>
                  <a:srgbClr val="000000"/>
                </a:solidFill>
              </a:rPr>
              <a:t>unfortunately</a:t>
            </a:r>
            <a:r>
              <a:rPr lang="en">
                <a:solidFill>
                  <a:srgbClr val="000000"/>
                </a:solidFill>
              </a:rPr>
              <a:t> does not support these people unless you have Hear 'n Aid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VoiceOver or TalkBack will help you for any </a:t>
            </a:r>
            <a:r>
              <a:rPr lang="en">
                <a:solidFill>
                  <a:srgbClr val="000000"/>
                </a:solidFill>
              </a:rPr>
              <a:t>messages</a:t>
            </a:r>
            <a:r>
              <a:rPr lang="en">
                <a:solidFill>
                  <a:srgbClr val="000000"/>
                </a:solidFill>
              </a:rPr>
              <a:t> that comes to you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Majority of snapchat are pictures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Accessibility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16025"/>
            <a:ext cx="8520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Motor Coordination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311700" y="17728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Using snapchat will require your hands only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Not much neck movement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Anybody with a walking disability can use this (People </a:t>
            </a:r>
            <a:r>
              <a:rPr lang="en" sz="1600">
                <a:solidFill>
                  <a:srgbClr val="FFFFFF"/>
                </a:solidFill>
              </a:rPr>
              <a:t>paralyzed</a:t>
            </a:r>
            <a:r>
              <a:rPr lang="en" sz="1600">
                <a:solidFill>
                  <a:srgbClr val="FFFFFF"/>
                </a:solidFill>
              </a:rPr>
              <a:t> waist and below)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Accessibility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Imagine that the application was designed for an impaired person from the ground up. Assuming that it would still be designed for non-impaired users, how might it be different from the current application?</a:t>
            </a:r>
            <a:br>
              <a:rPr lang="en"/>
            </a:br>
            <a:endParaRPr/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311700" y="17728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It will be different because they would not be capable to visually see what they’ve received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If friend sends video you can hear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If messaging VoiceOver or TalkBack can help you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025" y="2344150"/>
            <a:ext cx="3000400" cy="30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https://www.webwise.ie/parents/explainer-what-is-snapchat-2/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https://neoreach.com/snapchats-3-superpowers/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https://www.management-issues.com/opinion/7040/regionalization-and-the-city-of-the-future/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https://www.ebsco.com/blog/article/building-products-with-user-accessibility-in-mind-an-e-books-case-study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https://www.itu.int/en/ITU-D/Regional-Presence/Europe/Pages/Events/2016/KnowledgeExchange/Knowledge-Exchange-on-ICT-Accessibility-Making-ICTs-Accessible-and-Inclusive-for-All.aspx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accent5"/>
                </a:solidFill>
                <a:hlinkClick r:id="rId8"/>
              </a:rPr>
              <a:t>https://techcrunch.com/2017/02/02/slowchat/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https://nationalpost.com/news/new-photos-reveal-inside-of-notorious-north-korean-super-hotel-still-unfinished-after-20-years-of-construction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https://www.arcadis.com/en/asia/china/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hlinkClick r:id="rId11"/>
              </a:rPr>
              <a:t>https://www.businessinsider.com/saudi-arabia-wants-to-turn-qatar-into-an-island-2018-6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https://www.kerr-recruitment.co.uk/news/view/should-you-develop-your-language-skills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4"/>
              </a:rPr>
              <a:t>https://www.google.ca/search?q=visually+impaired&amp;safe=strict&amp;rlz=1C1GCEA_enCA839&amp;source=lnms&amp;tbm=isch&amp;sa=X&amp;ved=0ahUKEwiN39Pvpe7gAhVs4oMKHcMbBt4Q_AUIDigB&amp;biw=1680&amp;bih=939#imgrc=o9WuSnpseNYOJM</a:t>
            </a:r>
            <a:r>
              <a:rPr lang="en" sz="800"/>
              <a:t>: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5"/>
              </a:rPr>
              <a:t>https://www.worldatlas.com/articles/how-many-countries-are-in-the-world.html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6"/>
              </a:rPr>
              <a:t>https://holidayplace.co.uk/blogs/posts/118295/georgia-a-world-of-wonders-in-a-small-country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7"/>
              </a:rPr>
              <a:t>https://medium.com/mind-dot-blown/a-case-for-regionalization-in-education-3fe52c95cb9d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https://www.ebsco.com/blog/article/from-content-creation-to-content-delivery-how-ebsco-ebooks-builds-an-access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https://houstonima.org/event/luncheon-multicultural-engagement/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https://www.nationalneurotraumasociety.org/symposium/2019-pittsburgh/accessibility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11"/>
              </a:rPr>
              <a:t>https://www.qatarairways.com/en/qatar-transit-visa.html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http://www.perkinselearning.org/technology/blog/app-accessibility-checklist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https://www.quora.com/Whats-the-purpose-of-Snapchat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https://www.digitalinformationworld.com/2018/10/popular-social-media-sites-that-were-or-are-blocked-in-other-countries.html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https://www.infoplease.com/askeds/how-many-spoken-languages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0000"/>
                </a:solidFill>
              </a:rPr>
              <a:t>Purpose Summary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Snapchat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’s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purpose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is that its a messaging application but a special feature that separates it from other send messages and photo that deletes itself after you open it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00" y="2497471"/>
            <a:ext cx="4972926" cy="25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39453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 Screen shot of the application related to regionalization </a:t>
            </a:r>
            <a:endParaRPr sz="3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08" y="0"/>
            <a:ext cx="237538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208" y="0"/>
            <a:ext cx="237538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2069" l="0" r="0" t="-2070"/>
          <a:stretch/>
        </p:blipFill>
        <p:spPr>
          <a:xfrm>
            <a:off x="494462" y="1448526"/>
            <a:ext cx="1530512" cy="312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388" y="1559972"/>
            <a:ext cx="1442599" cy="312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788" y="1559975"/>
            <a:ext cx="1591799" cy="31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Screen shot of the application related to accessibility</a:t>
            </a:r>
            <a:endParaRPr sz="18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9550" y="1625650"/>
            <a:ext cx="1530526" cy="312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3725" y="1625651"/>
            <a:ext cx="1442599" cy="31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26925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Regionalization</a:t>
            </a:r>
            <a:endParaRPr sz="6000"/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450" y="3301975"/>
            <a:ext cx="2824024" cy="18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Regionalization</a:t>
            </a:r>
            <a:endParaRPr sz="24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Language</a:t>
            </a:r>
            <a:endParaRPr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364825" y="1780400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-"/>
            </a:pPr>
            <a:r>
              <a:rPr lang="en">
                <a:solidFill>
                  <a:srgbClr val="FFFF00"/>
                </a:solidFill>
                <a:highlight>
                  <a:srgbClr val="9900FF"/>
                </a:highlight>
              </a:rPr>
              <a:t>22 </a:t>
            </a:r>
            <a:r>
              <a:rPr lang="en">
                <a:solidFill>
                  <a:srgbClr val="FFFF00"/>
                </a:solidFill>
                <a:highlight>
                  <a:srgbClr val="9900FF"/>
                </a:highlight>
              </a:rPr>
              <a:t>languages</a:t>
            </a:r>
            <a:r>
              <a:rPr lang="en">
                <a:solidFill>
                  <a:srgbClr val="FFFF00"/>
                </a:solidFill>
                <a:highlight>
                  <a:srgbClr val="9900FF"/>
                </a:highlight>
              </a:rPr>
              <a:t> out of about 6,500 languages spoken in the world are </a:t>
            </a:r>
            <a:r>
              <a:rPr lang="en">
                <a:solidFill>
                  <a:srgbClr val="FFFF00"/>
                </a:solidFill>
                <a:highlight>
                  <a:srgbClr val="9900FF"/>
                </a:highlight>
              </a:rPr>
              <a:t>available</a:t>
            </a:r>
            <a:r>
              <a:rPr lang="en">
                <a:solidFill>
                  <a:srgbClr val="FFFF00"/>
                </a:solidFill>
                <a:highlight>
                  <a:srgbClr val="9900FF"/>
                </a:highlight>
              </a:rPr>
              <a:t> on snapchat today.</a:t>
            </a:r>
            <a:endParaRPr>
              <a:solidFill>
                <a:srgbClr val="0000FF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Regionalization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20775"/>
            <a:ext cx="8520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Location</a:t>
            </a:r>
            <a:endParaRPr/>
          </a:p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0" y="1479275"/>
            <a:ext cx="91440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</a:rPr>
              <a:t>A few places where snapchat is blocked are:</a:t>
            </a:r>
            <a:endParaRPr b="1" sz="3000">
              <a:solidFill>
                <a:srgbClr val="333333"/>
              </a:solidFill>
            </a:endParaRPr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en" sz="2400">
                <a:solidFill>
                  <a:srgbClr val="333333"/>
                </a:solidFill>
              </a:rPr>
              <a:t>Qatar</a:t>
            </a:r>
            <a:endParaRPr b="1" sz="2400">
              <a:solidFill>
                <a:srgbClr val="33333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en" sz="2400">
                <a:solidFill>
                  <a:srgbClr val="333333"/>
                </a:solidFill>
              </a:rPr>
              <a:t>Saudi Arabia</a:t>
            </a:r>
            <a:endParaRPr b="1" sz="2400">
              <a:solidFill>
                <a:srgbClr val="33333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en" sz="2400">
                <a:solidFill>
                  <a:srgbClr val="333333"/>
                </a:solidFill>
              </a:rPr>
              <a:t>UAE</a:t>
            </a:r>
            <a:endParaRPr b="1" sz="2400">
              <a:solidFill>
                <a:srgbClr val="33333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en" sz="2400">
                <a:solidFill>
                  <a:srgbClr val="333333"/>
                </a:solidFill>
              </a:rPr>
              <a:t>North Korea</a:t>
            </a:r>
            <a:endParaRPr b="1" sz="2400">
              <a:solidFill>
                <a:srgbClr val="33333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en" sz="2400">
                <a:solidFill>
                  <a:srgbClr val="333333"/>
                </a:solidFill>
              </a:rPr>
              <a:t>China</a:t>
            </a:r>
            <a:endParaRPr b="1" sz="2400">
              <a:solidFill>
                <a:srgbClr val="333333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625" y="2233017"/>
            <a:ext cx="2664400" cy="138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025" y="2238412"/>
            <a:ext cx="2664400" cy="13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025" y="3621075"/>
            <a:ext cx="2664398" cy="13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7625" y="3615675"/>
            <a:ext cx="2664399" cy="1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Regionalization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56364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Imagine that the application was designed by a company from a small country like Sweden. Assuming that it would still be designed for North American users, how might it be different from the current application?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89225" y="2218275"/>
            <a:ext cx="57582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If it were designed by a company in a small country the would very much still the same app but might have a few minor changes like the logo and it also might have also had have more of a </a:t>
            </a:r>
            <a:r>
              <a:rPr lang="en">
                <a:solidFill>
                  <a:srgbClr val="FFFFFF"/>
                </a:solidFill>
              </a:rPr>
              <a:t>difficult</a:t>
            </a:r>
            <a:r>
              <a:rPr lang="en">
                <a:solidFill>
                  <a:srgbClr val="FFFFFF"/>
                </a:solidFill>
              </a:rPr>
              <a:t> time </a:t>
            </a:r>
            <a:r>
              <a:rPr lang="en">
                <a:solidFill>
                  <a:srgbClr val="FFFFFF"/>
                </a:solidFill>
              </a:rPr>
              <a:t>launching and knowing what Americans wanted in the app.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608" y="0"/>
            <a:ext cx="237538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494650" y="0"/>
            <a:ext cx="41547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Accessibility</a:t>
            </a:r>
            <a:endParaRPr sz="36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393150"/>
            <a:ext cx="2738625" cy="17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